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9"/>
  </p:notesMasterIdLst>
  <p:handoutMasterIdLst>
    <p:handoutMasterId r:id="rId10"/>
  </p:handoutMasterIdLst>
  <p:sldIdLst>
    <p:sldId id="261" r:id="rId4"/>
    <p:sldId id="260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8DFB2-A9B2-417F-A2EF-0003FF656663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CA4CA-8D25-4B5C-A20D-24444DEDF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11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25682-A2A6-4303-AB87-05149A6574A5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2A355-91A1-4F95-9F84-1C521B9FA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9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2A355-91A1-4F95-9F84-1C521B9FA6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5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6D87B-60CA-4EB5-A656-596FD451F9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0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9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73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47B25E-347D-4E65-A564-48841142C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87798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964-AB0D-4D3D-AF34-A8E8472C3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87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BE9-A8D1-4A2A-8D03-E41F27F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77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060A-B1AB-4D9B-B614-40648A6B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98362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D516-930D-4D44-8E71-27B010F8D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185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5DFB-7733-4BF6-896C-11BB22FF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5683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0B19F-70F3-4480-90D8-2CA5A0DE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236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1789-CE36-4934-BE6E-956EEF72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8596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9C47-53CB-4F43-A542-808B678B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01767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842-F1A3-4FAD-9965-0688756A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1916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DB2D-13FA-426D-A291-1DAB8C16E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30919"/>
      </p:ext>
    </p:extLst>
  </p:cSld>
  <p:clrMapOvr>
    <a:masterClrMapping/>
  </p:clrMapOvr>
  <p:transition spd="med">
    <p:blinds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8802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28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1707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66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9582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883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3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52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406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612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2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9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1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3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B3C73FB5-2BE0-4018-AAA2-DDB528D46304}" type="datetimeFigureOut">
              <a:rPr lang="en-US" smtClean="0"/>
              <a:t>6/14/2016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00393A-DC75-4A82-BC0B-3B2BB7AE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D87D6-D02B-43E1-870F-1DF09AD2356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A1B2F-1D4E-4BCD-ABD0-210CCFEC55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77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dirty="0" smtClean="0"/>
              <a:t>01</a:t>
            </a:r>
            <a:r>
              <a:rPr lang="en-US" dirty="0" smtClean="0"/>
              <a:t>		Pd. </a:t>
            </a:r>
            <a:r>
              <a:rPr lang="en-US" dirty="0" smtClean="0"/>
              <a:t>9</a:t>
            </a:r>
            <a:r>
              <a:rPr lang="en-US" dirty="0" smtClean="0"/>
              <a:t>	rm. 210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u="sng" dirty="0" smtClean="0"/>
              <a:t>COPY</a:t>
            </a:r>
            <a:r>
              <a:rPr lang="en-US" dirty="0" smtClean="0"/>
              <a:t> the following into your </a:t>
            </a:r>
            <a:r>
              <a:rPr lang="en-US" b="1" u="sng" dirty="0" smtClean="0"/>
              <a:t>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</a:t>
            </a:r>
            <a:r>
              <a:rPr lang="en-US" dirty="0" smtClean="0"/>
              <a:t>TOMORROW</a:t>
            </a:r>
            <a:endParaRPr lang="en-US" dirty="0" smtClean="0"/>
          </a:p>
          <a:p>
            <a:r>
              <a:rPr lang="en-US" dirty="0" smtClean="0"/>
              <a:t>If your are finished early, take out a book to read or do homework quietly</a:t>
            </a:r>
            <a:r>
              <a:rPr lang="en-US" dirty="0" smtClean="0"/>
              <a:t>.</a:t>
            </a:r>
          </a:p>
          <a:p>
            <a:r>
              <a:rPr lang="en-US" sz="4000" b="1" dirty="0" smtClean="0"/>
              <a:t>QUIZ 3/4 TOMORROW!!!!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8734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1295400"/>
          </a:xfrm>
          <a:solidFill>
            <a:schemeClr val="accent3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Me llamo  ________ </a:t>
            </a:r>
            <a:r>
              <a:rPr lang="en-US" dirty="0" err="1" smtClean="0">
                <a:solidFill>
                  <a:srgbClr val="FFC000"/>
                </a:solidFill>
              </a:rPr>
              <a:t>clase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801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La fecha es el </a:t>
            </a:r>
            <a:r>
              <a:rPr lang="en-US" dirty="0" smtClean="0">
                <a:solidFill>
                  <a:srgbClr val="FFC000"/>
                </a:solidFill>
              </a:rPr>
              <a:t>15 </a:t>
            </a:r>
            <a:r>
              <a:rPr lang="en-US" dirty="0" smtClean="0">
                <a:solidFill>
                  <a:srgbClr val="FFC000"/>
                </a:solidFill>
              </a:rPr>
              <a:t>de </a:t>
            </a:r>
            <a:r>
              <a:rPr lang="en-US" dirty="0" err="1" smtClean="0">
                <a:solidFill>
                  <a:srgbClr val="FFC000"/>
                </a:solidFill>
              </a:rPr>
              <a:t>junio</a:t>
            </a:r>
            <a:r>
              <a:rPr lang="en-US" dirty="0" smtClean="0">
                <a:solidFill>
                  <a:srgbClr val="FFC000"/>
                </a:solidFill>
              </a:rPr>
              <a:t> del 2016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199"/>
            <a:ext cx="8839200" cy="5567937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s-ES_tradnl" sz="26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600" dirty="0" smtClean="0">
                <a:solidFill>
                  <a:srgbClr val="FF0000"/>
                </a:solidFill>
              </a:rPr>
              <a:t> # 88: </a:t>
            </a:r>
            <a:r>
              <a:rPr lang="es-ES_tradnl" sz="2600" dirty="0" smtClean="0">
                <a:solidFill>
                  <a:schemeClr val="tx1"/>
                </a:solidFill>
              </a:rPr>
              <a:t>¿Como repasamos para la prueba de MAÑANA?</a:t>
            </a:r>
            <a:endParaRPr lang="es-ES_tradnl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_tradnl" sz="2600" i="1" dirty="0" smtClean="0">
                <a:solidFill>
                  <a:srgbClr val="00B0F0"/>
                </a:solidFill>
              </a:rPr>
              <a:t>L.O: to </a:t>
            </a:r>
            <a:r>
              <a:rPr lang="es-ES_tradnl" sz="2600" i="1" dirty="0" err="1" smtClean="0">
                <a:solidFill>
                  <a:srgbClr val="00B0F0"/>
                </a:solidFill>
              </a:rPr>
              <a:t>continue</a:t>
            </a:r>
            <a:r>
              <a:rPr lang="es-ES_tradnl" sz="2600" i="1" dirty="0" smtClean="0">
                <a:solidFill>
                  <a:srgbClr val="00B0F0"/>
                </a:solidFill>
              </a:rPr>
              <a:t> </a:t>
            </a:r>
            <a:r>
              <a:rPr lang="es-ES_tradnl" sz="2600" i="1" dirty="0" err="1" smtClean="0">
                <a:solidFill>
                  <a:srgbClr val="00B0F0"/>
                </a:solidFill>
              </a:rPr>
              <a:t>reviewing</a:t>
            </a:r>
            <a:r>
              <a:rPr lang="es-ES_tradnl" sz="2600" i="1" dirty="0" smtClean="0">
                <a:solidFill>
                  <a:srgbClr val="00B0F0"/>
                </a:solidFill>
              </a:rPr>
              <a:t> Saber y Conocer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_tradnl" sz="2600" dirty="0" smtClean="0">
                <a:solidFill>
                  <a:schemeClr val="tx1"/>
                </a:solidFill>
              </a:rPr>
              <a:t>Complete </a:t>
            </a:r>
            <a:r>
              <a:rPr lang="es-ES_tradnl" sz="2600" dirty="0" err="1" smtClean="0">
                <a:solidFill>
                  <a:schemeClr val="tx1"/>
                </a:solidFill>
              </a:rPr>
              <a:t>with</a:t>
            </a:r>
            <a:r>
              <a:rPr lang="es-ES_tradnl" sz="2600" dirty="0" smtClean="0">
                <a:solidFill>
                  <a:schemeClr val="tx1"/>
                </a:solidFill>
              </a:rPr>
              <a:t> Saber o Conocer, </a:t>
            </a:r>
            <a:r>
              <a:rPr lang="es-ES_tradnl" sz="2600" dirty="0" err="1" smtClean="0">
                <a:solidFill>
                  <a:schemeClr val="tx1"/>
                </a:solidFill>
              </a:rPr>
              <a:t>add</a:t>
            </a:r>
            <a:r>
              <a:rPr lang="es-ES_tradnl" sz="2600" dirty="0" smtClean="0">
                <a:solidFill>
                  <a:schemeClr val="tx1"/>
                </a:solidFill>
              </a:rPr>
              <a:t> </a:t>
            </a:r>
            <a:r>
              <a:rPr lang="es-ES_tradnl" sz="2600" dirty="0" err="1" smtClean="0">
                <a:solidFill>
                  <a:schemeClr val="tx1"/>
                </a:solidFill>
              </a:rPr>
              <a:t>the</a:t>
            </a:r>
            <a:r>
              <a:rPr lang="es-ES_tradnl" sz="2600" dirty="0" smtClean="0">
                <a:solidFill>
                  <a:schemeClr val="tx1"/>
                </a:solidFill>
              </a:rPr>
              <a:t> personal ‘a’ </a:t>
            </a:r>
            <a:r>
              <a:rPr lang="es-ES_tradnl" sz="2600" dirty="0" err="1" smtClean="0">
                <a:solidFill>
                  <a:schemeClr val="tx1"/>
                </a:solidFill>
              </a:rPr>
              <a:t>if</a:t>
            </a:r>
            <a:r>
              <a:rPr lang="es-ES_tradnl" sz="2600" dirty="0" smtClean="0">
                <a:solidFill>
                  <a:schemeClr val="tx1"/>
                </a:solidFill>
              </a:rPr>
              <a:t> </a:t>
            </a:r>
            <a:r>
              <a:rPr lang="es-ES_tradnl" sz="2600" dirty="0" err="1" smtClean="0">
                <a:solidFill>
                  <a:schemeClr val="tx1"/>
                </a:solidFill>
              </a:rPr>
              <a:t>necessary</a:t>
            </a:r>
            <a:r>
              <a:rPr lang="es-ES_tradnl" sz="26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Christian ___________ Catherine.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Felipe y Jorge ___________ jugar video juegos.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Jessica,  ¿__________(tú) muchos países?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Yo _________ que Luis y Rodrigo hablan mucho.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Brenda  y Pedro ____________ Laura y Nora.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Los estudiantes y yo ______________ </a:t>
            </a:r>
            <a:r>
              <a:rPr lang="es-ES_tradnl" sz="2600" dirty="0" err="1" smtClean="0">
                <a:solidFill>
                  <a:schemeClr val="tx1"/>
                </a:solidFill>
              </a:rPr>
              <a:t>Andres</a:t>
            </a:r>
            <a:r>
              <a:rPr lang="es-ES_tradnl" sz="2600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715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7" t="4762" r="17300" b="19048"/>
          <a:stretch/>
        </p:blipFill>
        <p:spPr bwMode="auto">
          <a:xfrm>
            <a:off x="0" y="682171"/>
            <a:ext cx="9144000" cy="603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90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1" t="7592" r="21236" b="23939"/>
          <a:stretch/>
        </p:blipFill>
        <p:spPr bwMode="auto">
          <a:xfrm>
            <a:off x="76200" y="838200"/>
            <a:ext cx="8839200" cy="579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5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88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066800" y="1600200"/>
            <a:ext cx="77724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309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10</a:t>
            </a:r>
            <a:r>
              <a:rPr lang="en-US" dirty="0" smtClean="0"/>
              <a:t> p. 310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endParaRPr lang="en-US" dirty="0" smtClean="0"/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4000" b="1" dirty="0" smtClean="0"/>
              <a:t>Quiz 3/4 on TOMORROW</a:t>
            </a:r>
            <a:endParaRPr lang="en-US" b="1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Numeros</a:t>
            </a:r>
            <a:endParaRPr lang="en-US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Saber/ </a:t>
            </a:r>
            <a:r>
              <a:rPr lang="en-US" dirty="0" err="1" smtClean="0"/>
              <a:t>Conocer</a:t>
            </a:r>
            <a:endParaRPr lang="en-US" dirty="0" smtClean="0"/>
          </a:p>
          <a:p>
            <a:pPr lvl="2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Textbook p 306-308</a:t>
            </a:r>
          </a:p>
        </p:txBody>
      </p:sp>
    </p:spTree>
    <p:extLst>
      <p:ext uri="{BB962C8B-B14F-4D97-AF65-F5344CB8AC3E}">
        <p14:creationId xmlns:p14="http://schemas.microsoft.com/office/powerpoint/2010/main" val="138621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 lines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 lines</Template>
  <TotalTime>1547</TotalTime>
  <Words>163</Words>
  <Application>Microsoft Office PowerPoint</Application>
  <PresentationFormat>On-screen Show (4:3)</PresentationFormat>
  <Paragraphs>27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drop lines</vt:lpstr>
      <vt:lpstr>graph paper</vt:lpstr>
      <vt:lpstr>Office Theme</vt:lpstr>
      <vt:lpstr>801  Pd. 9 rm. 210</vt:lpstr>
      <vt:lpstr>Me llamo  ________ clase 801 La fecha es el 15 de junio del 2016</vt:lpstr>
      <vt:lpstr>PowerPoint Presentation</vt:lpstr>
      <vt:lpstr>PowerPoint Presentation</vt:lpstr>
      <vt:lpstr>Tarea # 88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de la Tarea 37</dc:title>
  <dc:creator>Helen Zumaeta</dc:creator>
  <cp:lastModifiedBy>Helen Zumaeta</cp:lastModifiedBy>
  <cp:revision>18</cp:revision>
  <cp:lastPrinted>2016-06-14T18:19:39Z</cp:lastPrinted>
  <dcterms:created xsi:type="dcterms:W3CDTF">2013-04-16T17:38:55Z</dcterms:created>
  <dcterms:modified xsi:type="dcterms:W3CDTF">2016-06-14T18:35:33Z</dcterms:modified>
</cp:coreProperties>
</file>